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0"/>
  </p:notesMasterIdLst>
  <p:sldIdLst>
    <p:sldId id="361" r:id="rId2"/>
    <p:sldId id="363" r:id="rId3"/>
    <p:sldId id="354" r:id="rId4"/>
    <p:sldId id="343" r:id="rId5"/>
    <p:sldId id="356" r:id="rId6"/>
    <p:sldId id="355" r:id="rId7"/>
    <p:sldId id="351" r:id="rId8"/>
    <p:sldId id="360" r:id="rId9"/>
    <p:sldId id="357" r:id="rId10"/>
    <p:sldId id="359" r:id="rId11"/>
    <p:sldId id="358" r:id="rId12"/>
    <p:sldId id="352" r:id="rId13"/>
    <p:sldId id="353" r:id="rId14"/>
    <p:sldId id="337" r:id="rId15"/>
    <p:sldId id="345" r:id="rId16"/>
    <p:sldId id="350" r:id="rId17"/>
    <p:sldId id="349" r:id="rId18"/>
    <p:sldId id="348" r:id="rId19"/>
    <p:sldId id="335" r:id="rId20"/>
    <p:sldId id="336" r:id="rId21"/>
    <p:sldId id="338" r:id="rId22"/>
    <p:sldId id="342" r:id="rId23"/>
    <p:sldId id="346" r:id="rId24"/>
    <p:sldId id="341" r:id="rId25"/>
    <p:sldId id="339" r:id="rId26"/>
    <p:sldId id="340" r:id="rId27"/>
    <p:sldId id="260" r:id="rId28"/>
    <p:sldId id="258" r:id="rId29"/>
    <p:sldId id="259" r:id="rId30"/>
    <p:sldId id="333" r:id="rId31"/>
    <p:sldId id="334" r:id="rId32"/>
    <p:sldId id="298" r:id="rId33"/>
    <p:sldId id="301" r:id="rId34"/>
    <p:sldId id="324" r:id="rId35"/>
    <p:sldId id="328" r:id="rId36"/>
    <p:sldId id="329" r:id="rId37"/>
    <p:sldId id="330" r:id="rId38"/>
    <p:sldId id="331" r:id="rId39"/>
    <p:sldId id="332" r:id="rId40"/>
    <p:sldId id="300" r:id="rId41"/>
    <p:sldId id="303" r:id="rId42"/>
    <p:sldId id="327" r:id="rId43"/>
    <p:sldId id="325" r:id="rId44"/>
    <p:sldId id="326" r:id="rId45"/>
    <p:sldId id="297" r:id="rId46"/>
    <p:sldId id="315" r:id="rId47"/>
    <p:sldId id="317" r:id="rId48"/>
    <p:sldId id="320" r:id="rId49"/>
    <p:sldId id="322" r:id="rId50"/>
    <p:sldId id="323" r:id="rId51"/>
    <p:sldId id="316" r:id="rId52"/>
    <p:sldId id="318" r:id="rId53"/>
    <p:sldId id="321" r:id="rId54"/>
    <p:sldId id="304" r:id="rId55"/>
    <p:sldId id="296" r:id="rId56"/>
    <p:sldId id="302" r:id="rId57"/>
    <p:sldId id="305" r:id="rId58"/>
    <p:sldId id="306" r:id="rId59"/>
    <p:sldId id="311" r:id="rId60"/>
    <p:sldId id="312" r:id="rId61"/>
    <p:sldId id="314" r:id="rId62"/>
    <p:sldId id="279" r:id="rId63"/>
    <p:sldId id="313" r:id="rId64"/>
    <p:sldId id="310" r:id="rId65"/>
    <p:sldId id="308" r:id="rId66"/>
    <p:sldId id="309" r:id="rId67"/>
    <p:sldId id="307" r:id="rId68"/>
    <p:sldId id="292" r:id="rId69"/>
    <p:sldId id="294" r:id="rId70"/>
    <p:sldId id="295" r:id="rId71"/>
    <p:sldId id="291" r:id="rId72"/>
    <p:sldId id="293" r:id="rId73"/>
    <p:sldId id="288" r:id="rId74"/>
    <p:sldId id="286" r:id="rId75"/>
    <p:sldId id="287" r:id="rId76"/>
    <p:sldId id="289" r:id="rId77"/>
    <p:sldId id="290" r:id="rId78"/>
    <p:sldId id="264" r:id="rId79"/>
    <p:sldId id="263" r:id="rId80"/>
    <p:sldId id="265" r:id="rId81"/>
    <p:sldId id="262" r:id="rId82"/>
    <p:sldId id="267" r:id="rId83"/>
    <p:sldId id="268" r:id="rId84"/>
    <p:sldId id="269" r:id="rId85"/>
    <p:sldId id="271" r:id="rId86"/>
    <p:sldId id="272" r:id="rId87"/>
    <p:sldId id="270" r:id="rId88"/>
    <p:sldId id="273" r:id="rId89"/>
    <p:sldId id="274" r:id="rId90"/>
    <p:sldId id="276" r:id="rId91"/>
    <p:sldId id="277" r:id="rId92"/>
    <p:sldId id="278" r:id="rId93"/>
    <p:sldId id="281" r:id="rId94"/>
    <p:sldId id="280" r:id="rId95"/>
    <p:sldId id="284" r:id="rId96"/>
    <p:sldId id="282" r:id="rId97"/>
    <p:sldId id="283" r:id="rId98"/>
    <p:sldId id="285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" id="{BDEA6DD0-4903-43F5-B742-B632883B92A8}">
          <p14:sldIdLst>
            <p14:sldId id="361"/>
            <p14:sldId id="363"/>
            <p14:sldId id="354"/>
            <p14:sldId id="343"/>
            <p14:sldId id="356"/>
            <p14:sldId id="355"/>
            <p14:sldId id="351"/>
            <p14:sldId id="360"/>
            <p14:sldId id="357"/>
            <p14:sldId id="359"/>
            <p14:sldId id="358"/>
            <p14:sldId id="352"/>
            <p14:sldId id="35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2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77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133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5" Type="http://schemas.openxmlformats.org/officeDocument/2006/relationships/image" Target="../media/image18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Relationship Id="rId14" Type="http://schemas.openxmlformats.org/officeDocument/2006/relationships/image" Target="../media/image18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92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12" Type="http://schemas.openxmlformats.org/officeDocument/2006/relationships/image" Target="../media/image19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11" Type="http://schemas.openxmlformats.org/officeDocument/2006/relationships/image" Target="../media/image190.png"/><Relationship Id="rId5" Type="http://schemas.openxmlformats.org/officeDocument/2006/relationships/image" Target="../media/image184.png"/><Relationship Id="rId15" Type="http://schemas.openxmlformats.org/officeDocument/2006/relationships/image" Target="../media/image194.png"/><Relationship Id="rId10" Type="http://schemas.openxmlformats.org/officeDocument/2006/relationships/image" Target="../media/image189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Relationship Id="rId14" Type="http://schemas.openxmlformats.org/officeDocument/2006/relationships/image" Target="../media/image19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Relationship Id="rId9" Type="http://schemas.openxmlformats.org/officeDocument/2006/relationships/image" Target="../media/image20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5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17" Type="http://schemas.openxmlformats.org/officeDocument/2006/relationships/image" Target="../media/image219.png"/><Relationship Id="rId2" Type="http://schemas.openxmlformats.org/officeDocument/2006/relationships/image" Target="../media/image204.png"/><Relationship Id="rId16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5" Type="http://schemas.openxmlformats.org/officeDocument/2006/relationships/image" Target="../media/image207.png"/><Relationship Id="rId15" Type="http://schemas.openxmlformats.org/officeDocument/2006/relationships/image" Target="../media/image217.png"/><Relationship Id="rId10" Type="http://schemas.openxmlformats.org/officeDocument/2006/relationships/image" Target="../media/image212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Relationship Id="rId14" Type="http://schemas.openxmlformats.org/officeDocument/2006/relationships/image" Target="../media/image21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image" Target="../media/image231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12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png"/><Relationship Id="rId11" Type="http://schemas.openxmlformats.org/officeDocument/2006/relationships/image" Target="../media/image229.png"/><Relationship Id="rId5" Type="http://schemas.openxmlformats.org/officeDocument/2006/relationships/image" Target="../media/image223.png"/><Relationship Id="rId10" Type="http://schemas.openxmlformats.org/officeDocument/2006/relationships/image" Target="../media/image228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13" Type="http://schemas.openxmlformats.org/officeDocument/2006/relationships/image" Target="../media/image243.png"/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12" Type="http://schemas.openxmlformats.org/officeDocument/2006/relationships/image" Target="../media/image242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6.png"/><Relationship Id="rId11" Type="http://schemas.openxmlformats.org/officeDocument/2006/relationships/image" Target="../media/image241.png"/><Relationship Id="rId5" Type="http://schemas.openxmlformats.org/officeDocument/2006/relationships/image" Target="../media/image235.png"/><Relationship Id="rId10" Type="http://schemas.openxmlformats.org/officeDocument/2006/relationships/image" Target="../media/image240.png"/><Relationship Id="rId4" Type="http://schemas.openxmlformats.org/officeDocument/2006/relationships/image" Target="../media/image234.png"/><Relationship Id="rId9" Type="http://schemas.openxmlformats.org/officeDocument/2006/relationships/image" Target="../media/image23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244.png"/><Relationship Id="rId7" Type="http://schemas.openxmlformats.org/officeDocument/2006/relationships/image" Target="../media/image2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7.png"/><Relationship Id="rId11" Type="http://schemas.openxmlformats.org/officeDocument/2006/relationships/image" Target="../media/image252.png"/><Relationship Id="rId5" Type="http://schemas.openxmlformats.org/officeDocument/2006/relationships/image" Target="../media/image246.png"/><Relationship Id="rId10" Type="http://schemas.openxmlformats.org/officeDocument/2006/relationships/image" Target="../media/image251.png"/><Relationship Id="rId4" Type="http://schemas.openxmlformats.org/officeDocument/2006/relationships/image" Target="../media/image245.png"/><Relationship Id="rId9" Type="http://schemas.openxmlformats.org/officeDocument/2006/relationships/image" Target="../media/image25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263.png"/><Relationship Id="rId3" Type="http://schemas.openxmlformats.org/officeDocument/2006/relationships/image" Target="../media/image253.png"/><Relationship Id="rId7" Type="http://schemas.openxmlformats.org/officeDocument/2006/relationships/image" Target="../media/image257.png"/><Relationship Id="rId12" Type="http://schemas.openxmlformats.org/officeDocument/2006/relationships/image" Target="../media/image2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6.png"/><Relationship Id="rId11" Type="http://schemas.openxmlformats.org/officeDocument/2006/relationships/image" Target="../media/image261.png"/><Relationship Id="rId5" Type="http://schemas.openxmlformats.org/officeDocument/2006/relationships/image" Target="../media/image255.png"/><Relationship Id="rId10" Type="http://schemas.openxmlformats.org/officeDocument/2006/relationships/image" Target="../media/image260.png"/><Relationship Id="rId4" Type="http://schemas.openxmlformats.org/officeDocument/2006/relationships/image" Target="../media/image254.png"/><Relationship Id="rId9" Type="http://schemas.openxmlformats.org/officeDocument/2006/relationships/image" Target="../media/image25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7" Type="http://schemas.openxmlformats.org/officeDocument/2006/relationships/image" Target="../media/image269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285.png"/><Relationship Id="rId7" Type="http://schemas.openxmlformats.org/officeDocument/2006/relationships/image" Target="../media/image288.png"/><Relationship Id="rId12" Type="http://schemas.openxmlformats.org/officeDocument/2006/relationships/image" Target="../media/image293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7.png"/><Relationship Id="rId11" Type="http://schemas.openxmlformats.org/officeDocument/2006/relationships/image" Target="../media/image292.png"/><Relationship Id="rId5" Type="http://schemas.openxmlformats.org/officeDocument/2006/relationships/image" Target="../media/image283.png"/><Relationship Id="rId10" Type="http://schemas.openxmlformats.org/officeDocument/2006/relationships/image" Target="../media/image291.png"/><Relationship Id="rId4" Type="http://schemas.openxmlformats.org/officeDocument/2006/relationships/image" Target="../media/image286.png"/><Relationship Id="rId9" Type="http://schemas.openxmlformats.org/officeDocument/2006/relationships/image" Target="../media/image29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294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6.png"/><Relationship Id="rId11" Type="http://schemas.openxmlformats.org/officeDocument/2006/relationships/image" Target="../media/image299.png"/><Relationship Id="rId5" Type="http://schemas.openxmlformats.org/officeDocument/2006/relationships/image" Target="../media/image295.png"/><Relationship Id="rId10" Type="http://schemas.openxmlformats.org/officeDocument/2006/relationships/image" Target="../media/image298.png"/><Relationship Id="rId4" Type="http://schemas.openxmlformats.org/officeDocument/2006/relationships/image" Target="../media/image286.png"/><Relationship Id="rId9" Type="http://schemas.openxmlformats.org/officeDocument/2006/relationships/image" Target="../media/image29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301.png"/><Relationship Id="rId7" Type="http://schemas.openxmlformats.org/officeDocument/2006/relationships/image" Target="../media/image303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2.png"/><Relationship Id="rId5" Type="http://schemas.openxmlformats.org/officeDocument/2006/relationships/image" Target="../media/image299.png"/><Relationship Id="rId10" Type="http://schemas.openxmlformats.org/officeDocument/2006/relationships/image" Target="../media/image305.png"/><Relationship Id="rId4" Type="http://schemas.openxmlformats.org/officeDocument/2006/relationships/image" Target="../media/image294.png"/><Relationship Id="rId9" Type="http://schemas.openxmlformats.org/officeDocument/2006/relationships/image" Target="../media/image30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3" Type="http://schemas.openxmlformats.org/officeDocument/2006/relationships/image" Target="../media/image307.png"/><Relationship Id="rId7" Type="http://schemas.openxmlformats.org/officeDocument/2006/relationships/image" Target="../media/image308.png"/><Relationship Id="rId12" Type="http://schemas.openxmlformats.org/officeDocument/2006/relationships/image" Target="../media/image311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6.png"/><Relationship Id="rId11" Type="http://schemas.openxmlformats.org/officeDocument/2006/relationships/image" Target="../media/image310.png"/><Relationship Id="rId5" Type="http://schemas.openxmlformats.org/officeDocument/2006/relationships/image" Target="../media/image299.png"/><Relationship Id="rId10" Type="http://schemas.openxmlformats.org/officeDocument/2006/relationships/image" Target="../media/image303.png"/><Relationship Id="rId4" Type="http://schemas.openxmlformats.org/officeDocument/2006/relationships/image" Target="../media/image294.png"/><Relationship Id="rId9" Type="http://schemas.openxmlformats.org/officeDocument/2006/relationships/image" Target="../media/image30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13" Type="http://schemas.openxmlformats.org/officeDocument/2006/relationships/image" Target="../media/image327.png"/><Relationship Id="rId3" Type="http://schemas.openxmlformats.org/officeDocument/2006/relationships/image" Target="../media/image317.png"/><Relationship Id="rId7" Type="http://schemas.openxmlformats.org/officeDocument/2006/relationships/image" Target="../media/image321.png"/><Relationship Id="rId12" Type="http://schemas.openxmlformats.org/officeDocument/2006/relationships/image" Target="../media/image326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0.png"/><Relationship Id="rId11" Type="http://schemas.openxmlformats.org/officeDocument/2006/relationships/image" Target="../media/image325.png"/><Relationship Id="rId5" Type="http://schemas.openxmlformats.org/officeDocument/2006/relationships/image" Target="../media/image319.png"/><Relationship Id="rId15" Type="http://schemas.openxmlformats.org/officeDocument/2006/relationships/image" Target="../media/image329.png"/><Relationship Id="rId10" Type="http://schemas.openxmlformats.org/officeDocument/2006/relationships/image" Target="../media/image324.png"/><Relationship Id="rId4" Type="http://schemas.openxmlformats.org/officeDocument/2006/relationships/image" Target="../media/image318.png"/><Relationship Id="rId9" Type="http://schemas.openxmlformats.org/officeDocument/2006/relationships/image" Target="../media/image323.png"/><Relationship Id="rId14" Type="http://schemas.openxmlformats.org/officeDocument/2006/relationships/image" Target="../media/image32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13" Type="http://schemas.openxmlformats.org/officeDocument/2006/relationships/image" Target="../media/image337.png"/><Relationship Id="rId18" Type="http://schemas.openxmlformats.org/officeDocument/2006/relationships/image" Target="../media/image341.png"/><Relationship Id="rId3" Type="http://schemas.openxmlformats.org/officeDocument/2006/relationships/image" Target="../media/image330.png"/><Relationship Id="rId7" Type="http://schemas.openxmlformats.org/officeDocument/2006/relationships/image" Target="../media/image332.png"/><Relationship Id="rId12" Type="http://schemas.openxmlformats.org/officeDocument/2006/relationships/image" Target="../media/image336.png"/><Relationship Id="rId17" Type="http://schemas.openxmlformats.org/officeDocument/2006/relationships/image" Target="../media/image34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6.png"/><Relationship Id="rId11" Type="http://schemas.openxmlformats.org/officeDocument/2006/relationships/image" Target="../media/image335.png"/><Relationship Id="rId5" Type="http://schemas.openxmlformats.org/officeDocument/2006/relationships/image" Target="../media/image324.png"/><Relationship Id="rId15" Type="http://schemas.openxmlformats.org/officeDocument/2006/relationships/image" Target="../media/image325.png"/><Relationship Id="rId10" Type="http://schemas.openxmlformats.org/officeDocument/2006/relationships/image" Target="../media/image334.png"/><Relationship Id="rId4" Type="http://schemas.openxmlformats.org/officeDocument/2006/relationships/image" Target="../media/image331.png"/><Relationship Id="rId9" Type="http://schemas.openxmlformats.org/officeDocument/2006/relationships/image" Target="../media/image333.png"/><Relationship Id="rId14" Type="http://schemas.openxmlformats.org/officeDocument/2006/relationships/image" Target="../media/image33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3" Type="http://schemas.openxmlformats.org/officeDocument/2006/relationships/image" Target="../media/image343.png"/><Relationship Id="rId7" Type="http://schemas.openxmlformats.org/officeDocument/2006/relationships/image" Target="../media/image323.png"/><Relationship Id="rId12" Type="http://schemas.openxmlformats.org/officeDocument/2006/relationships/image" Target="../media/image351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6.png"/><Relationship Id="rId11" Type="http://schemas.openxmlformats.org/officeDocument/2006/relationships/image" Target="../media/image350.png"/><Relationship Id="rId5" Type="http://schemas.openxmlformats.org/officeDocument/2006/relationships/image" Target="../media/image345.png"/><Relationship Id="rId10" Type="http://schemas.openxmlformats.org/officeDocument/2006/relationships/image" Target="../media/image349.png"/><Relationship Id="rId4" Type="http://schemas.openxmlformats.org/officeDocument/2006/relationships/image" Target="../media/image344.png"/><Relationship Id="rId9" Type="http://schemas.openxmlformats.org/officeDocument/2006/relationships/image" Target="../media/image34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5.png"/><Relationship Id="rId5" Type="http://schemas.openxmlformats.org/officeDocument/2006/relationships/image" Target="../media/image354.png"/><Relationship Id="rId4" Type="http://schemas.openxmlformats.org/officeDocument/2006/relationships/image" Target="../media/image35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356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4" Type="http://schemas.openxmlformats.org/officeDocument/2006/relationships/image" Target="../media/image357.png"/><Relationship Id="rId9" Type="http://schemas.openxmlformats.org/officeDocument/2006/relationships/image" Target="../media/image362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8.png"/><Relationship Id="rId3" Type="http://schemas.openxmlformats.org/officeDocument/2006/relationships/image" Target="../media/image363.png"/><Relationship Id="rId7" Type="http://schemas.openxmlformats.org/officeDocument/2006/relationships/image" Target="../media/image367.png"/><Relationship Id="rId12" Type="http://schemas.openxmlformats.org/officeDocument/2006/relationships/image" Target="../media/image37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6.png"/><Relationship Id="rId11" Type="http://schemas.openxmlformats.org/officeDocument/2006/relationships/image" Target="../media/image371.png"/><Relationship Id="rId5" Type="http://schemas.openxmlformats.org/officeDocument/2006/relationships/image" Target="../media/image365.png"/><Relationship Id="rId10" Type="http://schemas.openxmlformats.org/officeDocument/2006/relationships/image" Target="../media/image370.png"/><Relationship Id="rId4" Type="http://schemas.openxmlformats.org/officeDocument/2006/relationships/image" Target="../media/image364.png"/><Relationship Id="rId9" Type="http://schemas.openxmlformats.org/officeDocument/2006/relationships/image" Target="../media/image36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7.png"/><Relationship Id="rId5" Type="http://schemas.openxmlformats.org/officeDocument/2006/relationships/image" Target="../media/image376.png"/><Relationship Id="rId4" Type="http://schemas.openxmlformats.org/officeDocument/2006/relationships/image" Target="../media/image375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png"/><Relationship Id="rId3" Type="http://schemas.openxmlformats.org/officeDocument/2006/relationships/image" Target="../media/image378.png"/><Relationship Id="rId7" Type="http://schemas.openxmlformats.org/officeDocument/2006/relationships/image" Target="../media/image38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1.png"/><Relationship Id="rId11" Type="http://schemas.openxmlformats.org/officeDocument/2006/relationships/image" Target="../media/image386.png"/><Relationship Id="rId5" Type="http://schemas.openxmlformats.org/officeDocument/2006/relationships/image" Target="../media/image380.png"/><Relationship Id="rId10" Type="http://schemas.openxmlformats.org/officeDocument/2006/relationships/image" Target="../media/image385.png"/><Relationship Id="rId4" Type="http://schemas.openxmlformats.org/officeDocument/2006/relationships/image" Target="../media/image379.png"/><Relationship Id="rId9" Type="http://schemas.openxmlformats.org/officeDocument/2006/relationships/image" Target="../media/image38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387.png"/><Relationship Id="rId7" Type="http://schemas.openxmlformats.org/officeDocument/2006/relationships/image" Target="../media/image390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6.png"/><Relationship Id="rId5" Type="http://schemas.openxmlformats.org/officeDocument/2006/relationships/image" Target="../media/image389.png"/><Relationship Id="rId4" Type="http://schemas.openxmlformats.org/officeDocument/2006/relationships/image" Target="../media/image388.png"/><Relationship Id="rId9" Type="http://schemas.openxmlformats.org/officeDocument/2006/relationships/image" Target="../media/image36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5.png"/><Relationship Id="rId4" Type="http://schemas.openxmlformats.org/officeDocument/2006/relationships/image" Target="../media/image39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2.png"/><Relationship Id="rId3" Type="http://schemas.openxmlformats.org/officeDocument/2006/relationships/image" Target="../media/image397.png"/><Relationship Id="rId7" Type="http://schemas.openxmlformats.org/officeDocument/2006/relationships/image" Target="../media/image401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0.png"/><Relationship Id="rId5" Type="http://schemas.openxmlformats.org/officeDocument/2006/relationships/image" Target="../media/image399.png"/><Relationship Id="rId4" Type="http://schemas.openxmlformats.org/officeDocument/2006/relationships/image" Target="../media/image398.png"/><Relationship Id="rId9" Type="http://schemas.openxmlformats.org/officeDocument/2006/relationships/image" Target="../media/image40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1.png"/><Relationship Id="rId4" Type="http://schemas.openxmlformats.org/officeDocument/2006/relationships/image" Target="../media/image4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5.png"/><Relationship Id="rId4" Type="http://schemas.openxmlformats.org/officeDocument/2006/relationships/image" Target="../media/image41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9.png"/><Relationship Id="rId4" Type="http://schemas.openxmlformats.org/officeDocument/2006/relationships/image" Target="../media/image41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6.png"/><Relationship Id="rId3" Type="http://schemas.openxmlformats.org/officeDocument/2006/relationships/image" Target="../media/image421.png"/><Relationship Id="rId7" Type="http://schemas.openxmlformats.org/officeDocument/2006/relationships/image" Target="../media/image425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4.png"/><Relationship Id="rId5" Type="http://schemas.openxmlformats.org/officeDocument/2006/relationships/image" Target="../media/image423.png"/><Relationship Id="rId4" Type="http://schemas.openxmlformats.org/officeDocument/2006/relationships/image" Target="../media/image422.png"/><Relationship Id="rId9" Type="http://schemas.openxmlformats.org/officeDocument/2006/relationships/image" Target="../media/image42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1.png"/><Relationship Id="rId4" Type="http://schemas.openxmlformats.org/officeDocument/2006/relationships/image" Target="../media/image43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5.png"/><Relationship Id="rId4" Type="http://schemas.openxmlformats.org/officeDocument/2006/relationships/image" Target="../media/image43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7" Type="http://schemas.openxmlformats.org/officeDocument/2006/relationships/image" Target="../media/image441.png"/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0.png"/><Relationship Id="rId5" Type="http://schemas.openxmlformats.org/officeDocument/2006/relationships/image" Target="../media/image439.png"/><Relationship Id="rId4" Type="http://schemas.openxmlformats.org/officeDocument/2006/relationships/image" Target="../media/image43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5.png"/><Relationship Id="rId4" Type="http://schemas.openxmlformats.org/officeDocument/2006/relationships/image" Target="../media/image4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2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png"/><Relationship Id="rId3" Type="http://schemas.openxmlformats.org/officeDocument/2006/relationships/image" Target="../media/image463.png"/><Relationship Id="rId7" Type="http://schemas.openxmlformats.org/officeDocument/2006/relationships/image" Target="../media/image453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2.png"/><Relationship Id="rId11" Type="http://schemas.openxmlformats.org/officeDocument/2006/relationships/image" Target="../media/image393.png"/><Relationship Id="rId5" Type="http://schemas.openxmlformats.org/officeDocument/2006/relationships/image" Target="../media/image451.png"/><Relationship Id="rId10" Type="http://schemas.openxmlformats.org/officeDocument/2006/relationships/image" Target="../media/image395.png"/><Relationship Id="rId4" Type="http://schemas.openxmlformats.org/officeDocument/2006/relationships/image" Target="../media/image464.png"/><Relationship Id="rId9" Type="http://schemas.openxmlformats.org/officeDocument/2006/relationships/image" Target="../media/image4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131F79C-3B7D-F784-86B9-E9BEFDFA29CF}"/>
              </a:ext>
            </a:extLst>
          </p:cNvPr>
          <p:cNvGrpSpPr/>
          <p:nvPr/>
        </p:nvGrpSpPr>
        <p:grpSpPr>
          <a:xfrm>
            <a:off x="294021" y="96546"/>
            <a:ext cx="3488794" cy="2781590"/>
            <a:chOff x="2928939" y="3004848"/>
            <a:chExt cx="3488794" cy="2781590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C9D53B35-E458-7AA5-44FC-DCDC597C6A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939" y="3189516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8ED042-4EC0-C383-618A-EC8B7F65415F}"/>
                </a:ext>
              </a:extLst>
            </p:cNvPr>
            <p:cNvSpPr txBox="1"/>
            <p:nvPr/>
          </p:nvSpPr>
          <p:spPr>
            <a:xfrm>
              <a:off x="4178036" y="30048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NFL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FDE1A9F-9A7C-3DEF-ED5A-1E658366BC70}"/>
              </a:ext>
            </a:extLst>
          </p:cNvPr>
          <p:cNvGrpSpPr/>
          <p:nvPr/>
        </p:nvGrpSpPr>
        <p:grpSpPr>
          <a:xfrm>
            <a:off x="3043969" y="96546"/>
            <a:ext cx="3488796" cy="2781590"/>
            <a:chOff x="3247169" y="185446"/>
            <a:chExt cx="3488796" cy="278159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ACE52E5-9689-E228-0175-91CF870CCD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7169" y="370113"/>
              <a:ext cx="3488796" cy="2596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27D47E-6ACB-9998-A937-57A8B34510C8}"/>
                </a:ext>
              </a:extLst>
            </p:cNvPr>
            <p:cNvSpPr txBox="1"/>
            <p:nvPr/>
          </p:nvSpPr>
          <p:spPr>
            <a:xfrm>
              <a:off x="4428531" y="185446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A3A6F60-8B8B-761B-5B5C-E514FB5148C7}"/>
              </a:ext>
            </a:extLst>
          </p:cNvPr>
          <p:cNvGrpSpPr/>
          <p:nvPr/>
        </p:nvGrpSpPr>
        <p:grpSpPr>
          <a:xfrm>
            <a:off x="5799138" y="96548"/>
            <a:ext cx="3488794" cy="2781588"/>
            <a:chOff x="4850873" y="998248"/>
            <a:chExt cx="3488794" cy="278158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2AF168F-4F75-C4CE-35F1-9298D42E7F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0873" y="1182914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373CE0-E010-19F6-4887-650CFC79F707}"/>
                </a:ext>
              </a:extLst>
            </p:cNvPr>
            <p:cNvSpPr txBox="1"/>
            <p:nvPr/>
          </p:nvSpPr>
          <p:spPr>
            <a:xfrm>
              <a:off x="6017288" y="9982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NFH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BE3FEF2-8257-6CA0-78D3-8C39191020D7}"/>
              </a:ext>
            </a:extLst>
          </p:cNvPr>
          <p:cNvGrpSpPr/>
          <p:nvPr/>
        </p:nvGrpSpPr>
        <p:grpSpPr>
          <a:xfrm>
            <a:off x="8500006" y="96548"/>
            <a:ext cx="3488794" cy="2781588"/>
            <a:chOff x="973140" y="981315"/>
            <a:chExt cx="3488794" cy="278158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223ED8B-9F12-E5DF-0BBC-9AB6280D3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40" y="1165981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2DE1406-0130-304F-0F27-1E5A7F7FBB6A}"/>
                </a:ext>
              </a:extLst>
            </p:cNvPr>
            <p:cNvSpPr txBox="1"/>
            <p:nvPr/>
          </p:nvSpPr>
          <p:spPr>
            <a:xfrm>
              <a:off x="2139555" y="98131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</a:t>
              </a:r>
              <a:endParaRPr lang="en-US" dirty="0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5AC5A8-4B63-8AC8-F2C0-4C3927FDF21A}"/>
              </a:ext>
            </a:extLst>
          </p:cNvPr>
          <p:cNvCxnSpPr/>
          <p:nvPr/>
        </p:nvCxnSpPr>
        <p:spPr>
          <a:xfrm>
            <a:off x="0" y="3152775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7B7B75-CA46-80A9-3CF4-BC2054763D5D}"/>
              </a:ext>
            </a:extLst>
          </p:cNvPr>
          <p:cNvGrpSpPr/>
          <p:nvPr/>
        </p:nvGrpSpPr>
        <p:grpSpPr>
          <a:xfrm>
            <a:off x="247718" y="3705225"/>
            <a:ext cx="3487772" cy="2784738"/>
            <a:chOff x="2038418" y="3372921"/>
            <a:chExt cx="3487772" cy="2784738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3B7635B-79AA-5BDB-A658-C281186A3A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7141EF-A7DC-EA8F-C675-19503ABDD3C5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A4191E-9BAF-F024-AB98-098AAA35CECC}"/>
              </a:ext>
            </a:extLst>
          </p:cNvPr>
          <p:cNvGrpSpPr/>
          <p:nvPr/>
        </p:nvGrpSpPr>
        <p:grpSpPr>
          <a:xfrm>
            <a:off x="2951164" y="3705225"/>
            <a:ext cx="3493026" cy="2784738"/>
            <a:chOff x="2903539" y="3705225"/>
            <a:chExt cx="3493026" cy="2784738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19BBE94F-2523-7043-8764-E2B62E7C81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E2F092-67B4-BBF4-414F-675B651F1D92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NFM_S2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973904-E81F-191D-6040-9514165ABDEE}"/>
              </a:ext>
            </a:extLst>
          </p:cNvPr>
          <p:cNvGrpSpPr/>
          <p:nvPr/>
        </p:nvGrpSpPr>
        <p:grpSpPr>
          <a:xfrm>
            <a:off x="5659864" y="3714750"/>
            <a:ext cx="3487772" cy="2784737"/>
            <a:chOff x="5612239" y="3705225"/>
            <a:chExt cx="3487772" cy="2784737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6A14F261-AE03-6E06-3C83-5B31F2EAA4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2239" y="3889891"/>
              <a:ext cx="3487772" cy="2600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6C2B73-9C95-5689-8908-5A87B81494C7}"/>
                </a:ext>
              </a:extLst>
            </p:cNvPr>
            <p:cNvSpPr txBox="1"/>
            <p:nvPr/>
          </p:nvSpPr>
          <p:spPr>
            <a:xfrm>
              <a:off x="6775100" y="370522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NFH_DE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9487E54-F77B-BD24-1CFC-473DC08DD26A}"/>
              </a:ext>
            </a:extLst>
          </p:cNvPr>
          <p:cNvGrpSpPr/>
          <p:nvPr/>
        </p:nvGrpSpPr>
        <p:grpSpPr>
          <a:xfrm>
            <a:off x="8368563" y="3705225"/>
            <a:ext cx="3487773" cy="2784738"/>
            <a:chOff x="8320938" y="3705225"/>
            <a:chExt cx="3487773" cy="278473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F90383B6-7D58-F774-3824-338CA440A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0938" y="3889891"/>
              <a:ext cx="3487773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1B0B3C-2047-4DF2-7E11-3680F4EA5623}"/>
                </a:ext>
              </a:extLst>
            </p:cNvPr>
            <p:cNvSpPr txBox="1"/>
            <p:nvPr/>
          </p:nvSpPr>
          <p:spPr>
            <a:xfrm>
              <a:off x="9418760" y="3705225"/>
              <a:ext cx="1102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pNFH_DE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63032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239D75B-9E6B-9BF8-A91D-9FCFA50A5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" y="414334"/>
            <a:ext cx="5607143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82C275-2C47-24DF-8741-DF7C8A29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59" y="638451"/>
            <a:ext cx="5287679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8E6487F-4B0E-04AF-335F-1885E7DBA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129" y="3877234"/>
            <a:ext cx="4971742" cy="280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832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2B22ABA-7B73-F5CD-6DF5-D10AD50C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0" y="116542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39AED74-EAF5-2CF9-E41A-4F289D7B0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55" y="173016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B778F30-7157-5179-92F3-B304E92A0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51" y="246529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F75FB6A-F448-160E-1FEE-CA92340D48F3}"/>
              </a:ext>
            </a:extLst>
          </p:cNvPr>
          <p:cNvGrpSpPr/>
          <p:nvPr/>
        </p:nvGrpSpPr>
        <p:grpSpPr>
          <a:xfrm>
            <a:off x="7559285" y="4458541"/>
            <a:ext cx="4632715" cy="2399460"/>
            <a:chOff x="7559285" y="4243388"/>
            <a:chExt cx="4632715" cy="2399460"/>
          </a:xfrm>
        </p:grpSpPr>
        <p:pic>
          <p:nvPicPr>
            <p:cNvPr id="2" name="Picture 14">
              <a:extLst>
                <a:ext uri="{FF2B5EF4-FFF2-40B4-BE49-F238E27FC236}">
                  <a16:creationId xmlns:a16="http://schemas.microsoft.com/office/drawing/2014/main" id="{D27D81CE-3548-0353-1FFF-DB4DBA62B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29"/>
            <a:stretch/>
          </p:blipFill>
          <p:spPr bwMode="auto">
            <a:xfrm>
              <a:off x="7559285" y="4243388"/>
              <a:ext cx="4632715" cy="239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D09EF7-2C9F-5CE5-55BD-24FE3667F318}"/>
                </a:ext>
              </a:extLst>
            </p:cNvPr>
            <p:cNvSpPr/>
            <p:nvPr/>
          </p:nvSpPr>
          <p:spPr>
            <a:xfrm>
              <a:off x="11447929" y="6051177"/>
              <a:ext cx="744071" cy="28687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Pr100</a:t>
              </a: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BC4C43-8F19-4075-6054-C58DCAB9A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569" y="250423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53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0B33B3-721D-41EE-DCDA-09E5E263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9" y="3576527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B50A64-B0E8-4954-2B0F-92398FA95479}"/>
              </a:ext>
            </a:extLst>
          </p:cNvPr>
          <p:cNvGrpSpPr/>
          <p:nvPr/>
        </p:nvGrpSpPr>
        <p:grpSpPr>
          <a:xfrm>
            <a:off x="843667" y="2245387"/>
            <a:ext cx="2033629" cy="1354099"/>
            <a:chOff x="4295595" y="3220302"/>
            <a:chExt cx="4218677" cy="2809021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BFE43A23-C983-3CCA-61A2-580BE00B2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2">
              <a:extLst>
                <a:ext uri="{FF2B5EF4-FFF2-40B4-BE49-F238E27FC236}">
                  <a16:creationId xmlns:a16="http://schemas.microsoft.com/office/drawing/2014/main" id="{22C4B55B-D04B-714B-6DDD-5206C24BDF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250E73-ECCC-4F79-D80A-BA350DAB2E80}"/>
              </a:ext>
            </a:extLst>
          </p:cNvPr>
          <p:cNvGrpSpPr/>
          <p:nvPr/>
        </p:nvGrpSpPr>
        <p:grpSpPr>
          <a:xfrm>
            <a:off x="768099" y="5026307"/>
            <a:ext cx="8268325" cy="1554617"/>
            <a:chOff x="396815" y="4224676"/>
            <a:chExt cx="10748513" cy="2020944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51AA6DA-E249-A922-066C-D63082D11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3D92B92C-D57E-AAD2-5627-D734582E4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7915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20BD4-848D-14B1-94C8-9F2A1C61DD86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approaching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8CFE7-955B-DC42-7817-15247907C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" t="12845"/>
          <a:stretch/>
        </p:blipFill>
        <p:spPr>
          <a:xfrm>
            <a:off x="559793" y="2028841"/>
            <a:ext cx="7653366" cy="3435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19F40-6B03-D232-BBF6-839D28FF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50" y="2384611"/>
            <a:ext cx="3212257" cy="27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8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44487B8-AEE6-FD77-C535-67C1EB3DFC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84"/>
          <a:stretch/>
        </p:blipFill>
        <p:spPr bwMode="auto">
          <a:xfrm>
            <a:off x="3368392" y="218832"/>
            <a:ext cx="5455216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BE95B41-411D-26A0-C8FC-AE6549FEB4E8}"/>
              </a:ext>
            </a:extLst>
          </p:cNvPr>
          <p:cNvGrpSpPr/>
          <p:nvPr/>
        </p:nvGrpSpPr>
        <p:grpSpPr>
          <a:xfrm>
            <a:off x="4996109" y="2547883"/>
            <a:ext cx="2656982" cy="2121411"/>
            <a:chOff x="2038418" y="3372921"/>
            <a:chExt cx="3487772" cy="2784738"/>
          </a:xfrm>
        </p:grpSpPr>
        <p:pic>
          <p:nvPicPr>
            <p:cNvPr id="3" name="Picture 10">
              <a:extLst>
                <a:ext uri="{FF2B5EF4-FFF2-40B4-BE49-F238E27FC236}">
                  <a16:creationId xmlns:a16="http://schemas.microsoft.com/office/drawing/2014/main" id="{734A4D49-DDBB-7AF2-79CE-D22EE0ED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FBF2AA9-6A4D-B852-A6BF-E4B4BE45C7CF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5B230F-8AE3-F78B-7350-3F6048C45CC3}"/>
              </a:ext>
            </a:extLst>
          </p:cNvPr>
          <p:cNvGrpSpPr/>
          <p:nvPr/>
        </p:nvGrpSpPr>
        <p:grpSpPr>
          <a:xfrm>
            <a:off x="4996109" y="4669294"/>
            <a:ext cx="2660984" cy="2121411"/>
            <a:chOff x="2903539" y="3705225"/>
            <a:chExt cx="3493026" cy="2784738"/>
          </a:xfrm>
        </p:grpSpPr>
        <p:pic>
          <p:nvPicPr>
            <p:cNvPr id="6" name="Picture 12">
              <a:extLst>
                <a:ext uri="{FF2B5EF4-FFF2-40B4-BE49-F238E27FC236}">
                  <a16:creationId xmlns:a16="http://schemas.microsoft.com/office/drawing/2014/main" id="{E419ABC4-A553-1D5D-70F9-008E8FEDC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CDB77F-2844-CB4E-E113-777515629273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NFM_S2</a:t>
              </a: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DE158A-AF9A-5572-D6EA-AF47824049F0}"/>
              </a:ext>
            </a:extLst>
          </p:cNvPr>
          <p:cNvCxnSpPr/>
          <p:nvPr/>
        </p:nvCxnSpPr>
        <p:spPr>
          <a:xfrm>
            <a:off x="0" y="2462857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9EBAD8D3-778D-D10B-0610-37C08FA4C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069" y="2761272"/>
            <a:ext cx="2528860" cy="198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4A9A84E4-C331-AFBA-4717-AF92DB065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879" y="4771850"/>
            <a:ext cx="2562573" cy="198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919489B-8E23-34DA-CE2F-BC1E4F32B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063" y="3805098"/>
            <a:ext cx="2468562" cy="193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169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07743-BF19-EA21-F625-3A06F8D53886}"/>
              </a:ext>
            </a:extLst>
          </p:cNvPr>
          <p:cNvSpPr txBox="1"/>
          <p:nvPr/>
        </p:nvSpPr>
        <p:spPr>
          <a:xfrm>
            <a:off x="331694" y="5600137"/>
            <a:ext cx="5898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pNFM</a:t>
            </a:r>
            <a:r>
              <a:rPr lang="en-US" sz="1400" dirty="0"/>
              <a:t> running now; NFHb60v05c150 (cm225) running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non-</a:t>
            </a:r>
            <a:r>
              <a:rPr lang="en-US" sz="1400" dirty="0" err="1"/>
              <a:t>phos</a:t>
            </a:r>
            <a:r>
              <a:rPr lang="en-US" sz="1400" dirty="0"/>
              <a:t> same </a:t>
            </a:r>
            <a:r>
              <a:rPr lang="en-US" sz="1400" dirty="0" err="1"/>
              <a:t>b,v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L, M same as non-</a:t>
            </a:r>
            <a:r>
              <a:rPr lang="en-US" sz="1400" dirty="0" err="1"/>
              <a:t>phos</a:t>
            </a:r>
            <a:r>
              <a:rPr lang="en-US" sz="1400" dirty="0"/>
              <a:t> (few </a:t>
            </a:r>
            <a:r>
              <a:rPr lang="en-US" sz="1400" dirty="0" err="1"/>
              <a:t>KsP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H 0.05 </a:t>
            </a:r>
            <a:r>
              <a:rPr lang="en-US" sz="1400" dirty="0">
                <a:sym typeface="Wingdings" panose="05000000000000000000" pitchFamily="2" charset="2"/>
              </a:rPr>
              <a:t> 0.15 nm3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4FA18-7880-0603-7E5B-CCB859A19B17}"/>
              </a:ext>
            </a:extLst>
          </p:cNvPr>
          <p:cNvSpPr txBox="1"/>
          <p:nvPr/>
        </p:nvSpPr>
        <p:spPr>
          <a:xfrm>
            <a:off x="6096000" y="5600137"/>
            <a:ext cx="5898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</a:t>
            </a:r>
            <a:r>
              <a:rPr lang="en-US" sz="1400" dirty="0" err="1">
                <a:sym typeface="Wingdings" panose="05000000000000000000" pitchFamily="2" charset="2"/>
              </a:rPr>
              <a:t>pNFH</a:t>
            </a:r>
            <a:r>
              <a:rPr lang="en-US" sz="1400" dirty="0">
                <a:sym typeface="Wingdings" panose="05000000000000000000" pitchFamily="2" charset="2"/>
              </a:rPr>
              <a:t>(D2); no better option?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NFM; no better reasoning than b(s)?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61F40B-63A5-2349-AEB5-B197E7B653E9}"/>
              </a:ext>
            </a:extLst>
          </p:cNvPr>
          <p:cNvGrpSpPr/>
          <p:nvPr/>
        </p:nvGrpSpPr>
        <p:grpSpPr>
          <a:xfrm>
            <a:off x="3706067" y="3232709"/>
            <a:ext cx="3151933" cy="2278731"/>
            <a:chOff x="3706067" y="3232709"/>
            <a:chExt cx="3151933" cy="227873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4AF8CA7-EACB-B74C-188D-AB0286E4D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067" y="3232709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6E2B24-1BDA-C506-EC18-2D546E081FA1}"/>
                </a:ext>
              </a:extLst>
            </p:cNvPr>
            <p:cNvSpPr txBox="1"/>
            <p:nvPr/>
          </p:nvSpPr>
          <p:spPr>
            <a:xfrm>
              <a:off x="5118848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NFM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5995A-5ED6-90F0-8225-A0DADC153D70}"/>
              </a:ext>
            </a:extLst>
          </p:cNvPr>
          <p:cNvGrpSpPr/>
          <p:nvPr/>
        </p:nvGrpSpPr>
        <p:grpSpPr>
          <a:xfrm>
            <a:off x="672353" y="3232708"/>
            <a:ext cx="3151933" cy="2278731"/>
            <a:chOff x="672353" y="3232708"/>
            <a:chExt cx="3151933" cy="227873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DE4253-588B-A8EB-CFED-610357001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353" y="3232708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566DB-0391-DC91-D559-C8672FB6EBB4}"/>
                </a:ext>
              </a:extLst>
            </p:cNvPr>
            <p:cNvSpPr txBox="1"/>
            <p:nvPr/>
          </p:nvSpPr>
          <p:spPr>
            <a:xfrm>
              <a:off x="1994646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NFL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5631AC4-7CF1-75B1-082C-A43086C7E885}"/>
              </a:ext>
            </a:extLst>
          </p:cNvPr>
          <p:cNvSpPr/>
          <p:nvPr/>
        </p:nvSpPr>
        <p:spPr>
          <a:xfrm>
            <a:off x="7611036" y="3675102"/>
            <a:ext cx="1855694" cy="1030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slide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FDA865-21C3-8AF5-19DF-E641DC62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29" y="384005"/>
            <a:ext cx="8879542" cy="25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27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7A1D50-129C-C48C-A9C8-82843E88F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94" y="1476376"/>
            <a:ext cx="5043281" cy="284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19EC4E5-2E23-9924-9A30-44F89E47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81914" y="1241764"/>
            <a:ext cx="4881562" cy="347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8DD933-A235-C689-5482-3B99C1BE040C}"/>
              </a:ext>
            </a:extLst>
          </p:cNvPr>
          <p:cNvSpPr txBox="1"/>
          <p:nvPr/>
        </p:nvSpPr>
        <p:spPr>
          <a:xfrm>
            <a:off x="648783" y="2690336"/>
            <a:ext cx="1914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D: 3.65 (-1.00e); </a:t>
            </a:r>
          </a:p>
          <a:p>
            <a:pPr algn="ctr"/>
            <a:r>
              <a:rPr lang="en-US" dirty="0"/>
              <a:t>E: 4.25 (-1.00e); </a:t>
            </a:r>
          </a:p>
          <a:p>
            <a:pPr algn="ctr"/>
            <a:r>
              <a:rPr lang="en-US" dirty="0"/>
              <a:t>K: 10.53 (1.00e); </a:t>
            </a:r>
          </a:p>
          <a:p>
            <a:pPr algn="ctr"/>
            <a:r>
              <a:rPr lang="en-US" dirty="0"/>
              <a:t>R: 12.48 (1.00e); </a:t>
            </a:r>
          </a:p>
          <a:p>
            <a:pPr algn="ctr"/>
            <a:r>
              <a:rPr lang="en-US" dirty="0"/>
              <a:t>H: 6.00 (0.035e)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228528-E9B9-6755-3E0A-A93003C44C35}"/>
              </a:ext>
            </a:extLst>
          </p:cNvPr>
          <p:cNvGrpSpPr/>
          <p:nvPr/>
        </p:nvGrpSpPr>
        <p:grpSpPr>
          <a:xfrm>
            <a:off x="3084043" y="1015484"/>
            <a:ext cx="2414721" cy="4403537"/>
            <a:chOff x="3205029" y="1015484"/>
            <a:chExt cx="2414721" cy="44035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8B6533-1A94-6F76-AC6A-BE66D647C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5029" y="1438979"/>
              <a:ext cx="2414721" cy="398004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1F49DD-27EC-8A75-D91E-DBE017DA060D}"/>
                </a:ext>
              </a:extLst>
            </p:cNvPr>
            <p:cNvSpPr txBox="1"/>
            <p:nvPr/>
          </p:nvSpPr>
          <p:spPr>
            <a:xfrm>
              <a:off x="3547519" y="1015484"/>
              <a:ext cx="1476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Chi (scaled)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F8B9DC3-202C-712F-FAF8-5CB8CC1E2349}"/>
              </a:ext>
            </a:extLst>
          </p:cNvPr>
          <p:cNvSpPr txBox="1"/>
          <p:nvPr/>
        </p:nvSpPr>
        <p:spPr>
          <a:xfrm>
            <a:off x="1052512" y="5842516"/>
            <a:ext cx="1008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Biggest discrepancies between scaled and </a:t>
            </a:r>
            <a:r>
              <a:rPr lang="en-US" dirty="0" err="1"/>
              <a:t>Zhulina</a:t>
            </a:r>
            <a:r>
              <a:rPr lang="en-US" dirty="0"/>
              <a:t>: P (0.30 </a:t>
            </a:r>
            <a:r>
              <a:rPr lang="en-US" dirty="0">
                <a:sym typeface="Wingdings" panose="05000000000000000000" pitchFamily="2" charset="2"/>
              </a:rPr>
              <a:t> 4.00), K (0.46  0.00), R (0.60  0.00)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(PKR has effect on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; isolate P—currently seems too hydrophobic)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D4AB5F-D349-46C2-E7F6-17982B1DA90C}"/>
              </a:ext>
            </a:extLst>
          </p:cNvPr>
          <p:cNvGrpSpPr/>
          <p:nvPr/>
        </p:nvGrpSpPr>
        <p:grpSpPr>
          <a:xfrm>
            <a:off x="5822889" y="1015484"/>
            <a:ext cx="2239205" cy="1315853"/>
            <a:chOff x="6019499" y="1015484"/>
            <a:chExt cx="2239205" cy="13158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48C8A1-4C91-9904-B9E1-8E7312A47C74}"/>
                </a:ext>
              </a:extLst>
            </p:cNvPr>
            <p:cNvSpPr txBox="1"/>
            <p:nvPr/>
          </p:nvSpPr>
          <p:spPr>
            <a:xfrm>
              <a:off x="6345516" y="1015484"/>
              <a:ext cx="1519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Chi (BM 2023)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33E714-84B0-7F9A-E30B-34731B169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9499" y="1451872"/>
              <a:ext cx="2239205" cy="879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97493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EC7E567-AFD7-0097-B751-C54CF0508A79}"/>
              </a:ext>
            </a:extLst>
          </p:cNvPr>
          <p:cNvGrpSpPr/>
          <p:nvPr/>
        </p:nvGrpSpPr>
        <p:grpSpPr>
          <a:xfrm>
            <a:off x="9026091" y="231707"/>
            <a:ext cx="3109912" cy="2403797"/>
            <a:chOff x="4796959" y="1213461"/>
            <a:chExt cx="3109912" cy="240379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C03794B-9680-7457-9F82-DF318E107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6959" y="1213461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9F1A43-572B-C4DB-5D5E-FE4C1B520543}"/>
                </a:ext>
              </a:extLst>
            </p:cNvPr>
            <p:cNvSpPr txBox="1"/>
            <p:nvPr/>
          </p:nvSpPr>
          <p:spPr>
            <a:xfrm>
              <a:off x="5979459" y="1344706"/>
              <a:ext cx="1416423" cy="376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ED7D6-D96E-F1E0-3838-B2AF05DB847B}"/>
              </a:ext>
            </a:extLst>
          </p:cNvPr>
          <p:cNvGrpSpPr/>
          <p:nvPr/>
        </p:nvGrpSpPr>
        <p:grpSpPr>
          <a:xfrm>
            <a:off x="6308945" y="231707"/>
            <a:ext cx="3109914" cy="2403798"/>
            <a:chOff x="5369752" y="142807"/>
            <a:chExt cx="3109914" cy="240379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AE49200-0F33-4523-B7AA-5F984932E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52" y="142807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3B0904-7F16-C3AA-A2CE-4E7BEEDC70BE}"/>
                </a:ext>
              </a:extLst>
            </p:cNvPr>
            <p:cNvSpPr txBox="1"/>
            <p:nvPr/>
          </p:nvSpPr>
          <p:spPr>
            <a:xfrm>
              <a:off x="6417782" y="3905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38B56FA-237A-52F6-44AF-8AD8514B5DD3}"/>
              </a:ext>
            </a:extLst>
          </p:cNvPr>
          <p:cNvGrpSpPr/>
          <p:nvPr/>
        </p:nvGrpSpPr>
        <p:grpSpPr>
          <a:xfrm>
            <a:off x="3656464" y="231707"/>
            <a:ext cx="3109913" cy="2403797"/>
            <a:chOff x="2851617" y="142807"/>
            <a:chExt cx="3109913" cy="240379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03CB64E-943D-387E-8DBF-3875AAA79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1617" y="142807"/>
              <a:ext cx="3109913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42DFCC-4790-4294-DD7B-A07CBA1EEC43}"/>
                </a:ext>
              </a:extLst>
            </p:cNvPr>
            <p:cNvSpPr txBox="1"/>
            <p:nvPr/>
          </p:nvSpPr>
          <p:spPr>
            <a:xfrm>
              <a:off x="3899647" y="4847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7DED53-1C11-49CF-6F65-AB5B2A3F04FE}"/>
              </a:ext>
            </a:extLst>
          </p:cNvPr>
          <p:cNvGrpSpPr/>
          <p:nvPr/>
        </p:nvGrpSpPr>
        <p:grpSpPr>
          <a:xfrm>
            <a:off x="1003984" y="231707"/>
            <a:ext cx="3109912" cy="2403797"/>
            <a:chOff x="368394" y="1128296"/>
            <a:chExt cx="3109912" cy="240379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E78F413-3E6D-56E3-53A3-3F29775E1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94" y="1128296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6B7C77-62F3-1C18-8307-1D2572C12539}"/>
                </a:ext>
              </a:extLst>
            </p:cNvPr>
            <p:cNvSpPr txBox="1"/>
            <p:nvPr/>
          </p:nvSpPr>
          <p:spPr>
            <a:xfrm>
              <a:off x="1667435" y="14702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B44EA5-9F0A-1015-516F-87A466C18B8A}"/>
              </a:ext>
            </a:extLst>
          </p:cNvPr>
          <p:cNvGrpSpPr/>
          <p:nvPr/>
        </p:nvGrpSpPr>
        <p:grpSpPr>
          <a:xfrm>
            <a:off x="7893489" y="2199358"/>
            <a:ext cx="2937510" cy="2270539"/>
            <a:chOff x="3674846" y="4320986"/>
            <a:chExt cx="2937510" cy="227053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D2657CF-2DB3-49AC-0631-E555F4744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4846" y="4320986"/>
              <a:ext cx="2937510" cy="227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95BF40-2D5C-44FB-D2EA-B62E618691C8}"/>
                </a:ext>
              </a:extLst>
            </p:cNvPr>
            <p:cNvSpPr txBox="1"/>
            <p:nvPr/>
          </p:nvSpPr>
          <p:spPr>
            <a:xfrm>
              <a:off x="4794397" y="44695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6A0CFF-D4E8-7099-6200-21F59D02DD88}"/>
              </a:ext>
            </a:extLst>
          </p:cNvPr>
          <p:cNvGrpSpPr/>
          <p:nvPr/>
        </p:nvGrpSpPr>
        <p:grpSpPr>
          <a:xfrm>
            <a:off x="5254745" y="2182286"/>
            <a:ext cx="3105594" cy="2400459"/>
            <a:chOff x="1781646" y="4355753"/>
            <a:chExt cx="3105594" cy="240045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50CB2A0B-0292-8D6B-7E6C-CF2EB586D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646" y="4355753"/>
              <a:ext cx="3105594" cy="2400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0A25C8-9C53-4B51-C44F-8E18DC1E8928}"/>
                </a:ext>
              </a:extLst>
            </p:cNvPr>
            <p:cNvSpPr txBox="1"/>
            <p:nvPr/>
          </p:nvSpPr>
          <p:spPr>
            <a:xfrm>
              <a:off x="3082691" y="4589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7D4587-9DBD-B9E6-B1F0-35D20AECFEBE}"/>
              </a:ext>
            </a:extLst>
          </p:cNvPr>
          <p:cNvGrpSpPr/>
          <p:nvPr/>
        </p:nvGrpSpPr>
        <p:grpSpPr>
          <a:xfrm>
            <a:off x="2628607" y="2178947"/>
            <a:ext cx="3109914" cy="2403798"/>
            <a:chOff x="-39155" y="4355753"/>
            <a:chExt cx="3109914" cy="2403798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4FE31190-3136-50FF-1BB6-863A0D76B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155" y="4355753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F60EAA-0286-9B05-4FDB-B8FA39E3979A}"/>
                </a:ext>
              </a:extLst>
            </p:cNvPr>
            <p:cNvSpPr txBox="1"/>
            <p:nvPr/>
          </p:nvSpPr>
          <p:spPr>
            <a:xfrm>
              <a:off x="1147334" y="46670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6A7E9F-09A9-AC5B-990E-60EA785A1709}"/>
              </a:ext>
            </a:extLst>
          </p:cNvPr>
          <p:cNvGrpSpPr/>
          <p:nvPr/>
        </p:nvGrpSpPr>
        <p:grpSpPr>
          <a:xfrm>
            <a:off x="6308945" y="4244448"/>
            <a:ext cx="2812691" cy="2174061"/>
            <a:chOff x="8974513" y="4616824"/>
            <a:chExt cx="2429952" cy="1878224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5321BAF-CA35-A43C-E6C7-1C9069C00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4513" y="4616824"/>
              <a:ext cx="2429952" cy="18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A2C717-CA0F-C78F-7D9C-53937E41B120}"/>
                </a:ext>
              </a:extLst>
            </p:cNvPr>
            <p:cNvSpPr txBox="1"/>
            <p:nvPr/>
          </p:nvSpPr>
          <p:spPr>
            <a:xfrm>
              <a:off x="9699812" y="49574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4BDD3B-411B-AC6E-9F15-0F97DF8641B9}"/>
              </a:ext>
            </a:extLst>
          </p:cNvPr>
          <p:cNvGrpSpPr/>
          <p:nvPr/>
        </p:nvGrpSpPr>
        <p:grpSpPr>
          <a:xfrm>
            <a:off x="3916023" y="4244449"/>
            <a:ext cx="2812692" cy="2174061"/>
            <a:chOff x="6783202" y="4616824"/>
            <a:chExt cx="2429954" cy="1878225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DD9EA35D-B733-B1AA-6A6D-93DC9FA05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3202" y="4616824"/>
              <a:ext cx="2429954" cy="187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6FA3CB-5B54-6DE3-98EC-42110DBC05EE}"/>
                </a:ext>
              </a:extLst>
            </p:cNvPr>
            <p:cNvSpPr txBox="1"/>
            <p:nvPr/>
          </p:nvSpPr>
          <p:spPr>
            <a:xfrm>
              <a:off x="7691718" y="48857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pic>
        <p:nvPicPr>
          <p:cNvPr id="1046" name="Picture 22">
            <a:extLst>
              <a:ext uri="{FF2B5EF4-FFF2-40B4-BE49-F238E27FC236}">
                <a16:creationId xmlns:a16="http://schemas.microsoft.com/office/drawing/2014/main" id="{A708CCB0-04AD-2118-FDEE-86FC10A3D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7" y="4343284"/>
            <a:ext cx="3378356" cy="251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9183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6CDEB5C-C04B-3FD9-0120-289E653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4" y="2365000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8EB57-0A02-D972-A604-B321A26E0D61}"/>
              </a:ext>
            </a:extLst>
          </p:cNvPr>
          <p:cNvSpPr txBox="1"/>
          <p:nvPr/>
        </p:nvSpPr>
        <p:spPr>
          <a:xfrm>
            <a:off x="4903694" y="233082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 fits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DC4AF7-4575-55AB-BFB7-6D303911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1002226"/>
            <a:ext cx="4230199" cy="32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0F2F076-6E9B-DF73-C34F-D258C3F25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3784973"/>
            <a:ext cx="4069175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EFF444-2D42-E588-9951-66E6EBBD90FA}"/>
              </a:ext>
            </a:extLst>
          </p:cNvPr>
          <p:cNvSpPr/>
          <p:nvPr/>
        </p:nvSpPr>
        <p:spPr>
          <a:xfrm>
            <a:off x="8184776" y="2365000"/>
            <a:ext cx="2725271" cy="1615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pNFH</a:t>
            </a:r>
            <a:r>
              <a:rPr lang="en-US" dirty="0"/>
              <a:t> P study next slide</a:t>
            </a:r>
          </a:p>
        </p:txBody>
      </p:sp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3ABD392-B6EE-B288-00C2-070163E4E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03" y="1699840"/>
            <a:ext cx="5326056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4CDA62E0-88C6-ED06-24EF-1259B8A7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9840"/>
            <a:ext cx="5326055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3758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76212D3-F199-EC8C-935F-140DD3B4F5E9}"/>
              </a:ext>
            </a:extLst>
          </p:cNvPr>
          <p:cNvGrpSpPr/>
          <p:nvPr/>
        </p:nvGrpSpPr>
        <p:grpSpPr>
          <a:xfrm>
            <a:off x="165188" y="2302602"/>
            <a:ext cx="2477492" cy="2279421"/>
            <a:chOff x="3153107" y="3661309"/>
            <a:chExt cx="3169351" cy="2915968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AEB1A15-FD60-8760-F0C6-7EA06D9D9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3107" y="4083361"/>
              <a:ext cx="3169351" cy="2493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539206-0BCB-1044-60AE-F1D85F84E6D4}"/>
                </a:ext>
              </a:extLst>
            </p:cNvPr>
            <p:cNvSpPr txBox="1"/>
            <p:nvPr/>
          </p:nvSpPr>
          <p:spPr>
            <a:xfrm>
              <a:off x="3798252" y="3661309"/>
              <a:ext cx="2173151" cy="472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pHb60v10_PKR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AF07FD-8A85-6AD8-C233-9E16F9F92C68}"/>
              </a:ext>
            </a:extLst>
          </p:cNvPr>
          <p:cNvGrpSpPr/>
          <p:nvPr/>
        </p:nvGrpSpPr>
        <p:grpSpPr>
          <a:xfrm>
            <a:off x="165188" y="118745"/>
            <a:ext cx="2477492" cy="2244514"/>
            <a:chOff x="1026009" y="3286373"/>
            <a:chExt cx="3444486" cy="31205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DBD3F68-2774-62AC-E8C9-EC81E71E9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009" y="3696533"/>
              <a:ext cx="3444486" cy="271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B198C6-9E50-CA24-1C9F-50B8053D143B}"/>
                </a:ext>
              </a:extLst>
            </p:cNvPr>
            <p:cNvSpPr txBox="1"/>
            <p:nvPr/>
          </p:nvSpPr>
          <p:spPr>
            <a:xfrm>
              <a:off x="1727160" y="3286373"/>
              <a:ext cx="2384540" cy="513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pHb60v15_PKR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E9B3D9E-890E-1E27-A7FF-79B8272AEB66}"/>
              </a:ext>
            </a:extLst>
          </p:cNvPr>
          <p:cNvGrpSpPr/>
          <p:nvPr/>
        </p:nvGrpSpPr>
        <p:grpSpPr>
          <a:xfrm>
            <a:off x="2718226" y="2430534"/>
            <a:ext cx="2477493" cy="2170197"/>
            <a:chOff x="6067615" y="3962400"/>
            <a:chExt cx="3169353" cy="277624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E31E537-9871-1A5F-D7FC-E061625ECF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15" y="4244725"/>
              <a:ext cx="3169353" cy="2493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A4EBD6-049F-3D95-5D6D-E7FEA04A3D97}"/>
                </a:ext>
              </a:extLst>
            </p:cNvPr>
            <p:cNvSpPr txBox="1"/>
            <p:nvPr/>
          </p:nvSpPr>
          <p:spPr>
            <a:xfrm>
              <a:off x="7017611" y="3962400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BDC932-DAE5-1DC4-8DCA-977192E1880E}"/>
              </a:ext>
            </a:extLst>
          </p:cNvPr>
          <p:cNvGrpSpPr/>
          <p:nvPr/>
        </p:nvGrpSpPr>
        <p:grpSpPr>
          <a:xfrm>
            <a:off x="2718226" y="193062"/>
            <a:ext cx="2477494" cy="2170197"/>
            <a:chOff x="8911247" y="3948891"/>
            <a:chExt cx="3169354" cy="2776242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2C7D691-5CA0-A3D9-95C9-69097879F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1247" y="4231215"/>
              <a:ext cx="3169354" cy="2493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3A3289-242F-7497-FB54-1D3DE5CE0B2D}"/>
                </a:ext>
              </a:extLst>
            </p:cNvPr>
            <p:cNvSpPr txBox="1"/>
            <p:nvPr/>
          </p:nvSpPr>
          <p:spPr>
            <a:xfrm>
              <a:off x="9898785" y="3948891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</a:t>
              </a:r>
            </a:p>
          </p:txBody>
        </p: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D8D87E5-0641-0554-C735-2A9D8EDC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814" y="193062"/>
            <a:ext cx="5203845" cy="293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DFF199-A330-06B9-05EA-318C809E7F77}"/>
              </a:ext>
            </a:extLst>
          </p:cNvPr>
          <p:cNvSpPr txBox="1"/>
          <p:nvPr/>
        </p:nvSpPr>
        <p:spPr>
          <a:xfrm>
            <a:off x="6043553" y="3441313"/>
            <a:ext cx="59832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PKR identified as amino acids with high discrepancies between </a:t>
            </a:r>
            <a:r>
              <a:rPr lang="en-US" dirty="0" err="1"/>
              <a:t>expt</a:t>
            </a:r>
            <a:r>
              <a:rPr lang="en-US" dirty="0"/>
              <a:t> and </a:t>
            </a:r>
            <a:r>
              <a:rPr lang="en-US" dirty="0" err="1"/>
              <a:t>Zhulina</a:t>
            </a:r>
            <a:r>
              <a:rPr lang="en-US" dirty="0"/>
              <a:t>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 isolated and good trend (change P to max, 2.25)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though better H, some conformational changes. Try to avoid by decreasing </a:t>
            </a:r>
            <a:r>
              <a:rPr lang="en-US" dirty="0">
                <a:solidFill>
                  <a:srgbClr val="FF0000"/>
                </a:solidFill>
              </a:rPr>
              <a:t>(in prog).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Single outer peak may not be bad— “flower” conf?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 the very least, increase high cs height and check NFHD2 (and eventually NFL, NFM)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effect does not ruin NFH(D2) (</a:t>
            </a:r>
            <a:r>
              <a:rPr lang="en-US" dirty="0">
                <a:solidFill>
                  <a:srgbClr val="FF0000"/>
                </a:solidFill>
              </a:rPr>
              <a:t>after screening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033185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28886</TotalTime>
  <Words>1918</Words>
  <Application>Microsoft Office PowerPoint</Application>
  <PresentationFormat>Widescreen</PresentationFormat>
  <Paragraphs>542</Paragraphs>
  <Slides>98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3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278</cp:revision>
  <dcterms:created xsi:type="dcterms:W3CDTF">2022-07-26T19:04:22Z</dcterms:created>
  <dcterms:modified xsi:type="dcterms:W3CDTF">2024-04-01T18:30:31Z</dcterms:modified>
</cp:coreProperties>
</file>